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3"/>
  </p:notesMasterIdLst>
  <p:handoutMasterIdLst>
    <p:handoutMasterId r:id="rId34"/>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Lst>
  <p:sldSz cx="12192000" cy="6858000"/>
  <p:notesSz cx="9388475" cy="7102475"/>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50" d="100"/>
          <a:sy n="50" d="100"/>
        </p:scale>
        <p:origin x="36" y="1260"/>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6/3/2025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6/3/2025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B1C2FF92-1ACE-4D23-9586-85906FF02F9F}">
  <ds:schemaRefs/>
</ds:datastoreItem>
</file>

<file path=customXml/itemProps3.xml><?xml version="1.0" encoding="utf-8"?>
<ds:datastoreItem xmlns:ds="http://schemas.openxmlformats.org/officeDocument/2006/customXml" ds:itemID="{9D2E6351-E64A-42DD-A554-7DF752222129}">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2178</TotalTime>
  <Words>2081</Words>
  <Application>Microsoft Office PowerPoint</Application>
  <PresentationFormat>Widescreen</PresentationFormat>
  <Paragraphs>175</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41</cp:revision>
  <dcterms:created xsi:type="dcterms:W3CDTF">2023-09-05T16:53:00Z</dcterms:created>
  <dcterms:modified xsi:type="dcterms:W3CDTF">2025-06-03T06:19:09Z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